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36"/>
  </p:notesMasterIdLst>
  <p:handoutMasterIdLst>
    <p:handoutMasterId r:id="rId37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887" r:id="rId13"/>
    <p:sldId id="888" r:id="rId14"/>
    <p:sldId id="889" r:id="rId15"/>
    <p:sldId id="890" r:id="rId16"/>
    <p:sldId id="891" r:id="rId17"/>
    <p:sldId id="892" r:id="rId18"/>
    <p:sldId id="893" r:id="rId19"/>
    <p:sldId id="894" r:id="rId20"/>
    <p:sldId id="895" r:id="rId21"/>
    <p:sldId id="896" r:id="rId22"/>
    <p:sldId id="897" r:id="rId23"/>
    <p:sldId id="898" r:id="rId24"/>
    <p:sldId id="899" r:id="rId25"/>
    <p:sldId id="900" r:id="rId26"/>
    <p:sldId id="901" r:id="rId27"/>
    <p:sldId id="902" r:id="rId28"/>
    <p:sldId id="903" r:id="rId29"/>
    <p:sldId id="904" r:id="rId30"/>
    <p:sldId id="905" r:id="rId31"/>
    <p:sldId id="906" r:id="rId32"/>
    <p:sldId id="907" r:id="rId33"/>
    <p:sldId id="908" r:id="rId34"/>
    <p:sldId id="275" r:id="rId35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4225"/>
    <a:srgbClr val="B14922"/>
    <a:srgbClr val="DB99B7"/>
    <a:srgbClr val="D6E2F6"/>
    <a:srgbClr val="AA3C6E"/>
    <a:srgbClr val="191E70"/>
    <a:srgbClr val="191D76"/>
    <a:srgbClr val="5A8DDC"/>
    <a:srgbClr val="AE4623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5" autoAdjust="0"/>
    <p:restoredTop sz="94362" autoAdjust="0"/>
  </p:normalViewPr>
  <p:slideViewPr>
    <p:cSldViewPr>
      <p:cViewPr varScale="1">
        <p:scale>
          <a:sx n="73" d="100"/>
          <a:sy n="73" d="100"/>
        </p:scale>
        <p:origin x="-1230" y="-90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2017-02-05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2017-02-05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50000"/>
            </a:schemeClr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278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HTML5 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웹 프로그래밍 입문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개정판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B1492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0648"/>
            <a:ext cx="4314428" cy="388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9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7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34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2" y="3914710"/>
            <a:ext cx="781935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rgbClr val="AE42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12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E422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sz="2800" dirty="0" smtClean="0"/>
              <a:t>자바스크립트와 </a:t>
            </a:r>
            <a:r>
              <a:rPr lang="en-US" altLang="ko-KR" sz="2800" dirty="0" smtClean="0"/>
              <a:t>jQuery </a:t>
            </a:r>
            <a:r>
              <a:rPr lang="ko-KR" altLang="en-US" sz="2800" dirty="0"/>
              <a:t>라이브러리 </a:t>
            </a:r>
            <a:r>
              <a:rPr lang="ko-KR" altLang="en-US" sz="2800" dirty="0" smtClean="0"/>
              <a:t>응용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31" y="941388"/>
            <a:ext cx="7130182" cy="503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42" y="6021288"/>
            <a:ext cx="7138600" cy="63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7" y="5085184"/>
            <a:ext cx="3401739" cy="139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35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err="1" smtClean="0"/>
              <a:t>ㅌ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869532"/>
            <a:ext cx="4536504" cy="182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90" y="2707799"/>
            <a:ext cx="6480719" cy="413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65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응용 예제 </a:t>
            </a:r>
            <a:r>
              <a:rPr lang="en-US" altLang="ko-KR" dirty="0"/>
              <a:t>12-4 </a:t>
            </a:r>
            <a:r>
              <a:rPr lang="ko-KR" altLang="en-US" dirty="0"/>
              <a:t>무한 스크롤 기능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스크롤을 맨 아래쪽까지 내려도 무한 스크롤을 활용해 </a:t>
            </a:r>
            <a:r>
              <a:rPr lang="ko-KR" altLang="en-US" dirty="0" smtClean="0"/>
              <a:t>정보를 계속 </a:t>
            </a:r>
            <a:r>
              <a:rPr lang="ko-KR" altLang="en-US" dirty="0"/>
              <a:t>제공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59436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79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ko-KR" altLang="en-US" dirty="0"/>
              <a:t>전체 문서의 높이가 스크롤 높이와 웹 브라우저 </a:t>
            </a:r>
            <a:r>
              <a:rPr lang="ko-KR" altLang="en-US" dirty="0" smtClean="0"/>
              <a:t>창의 높이를 </a:t>
            </a:r>
            <a:r>
              <a:rPr lang="ko-KR" altLang="en-US" dirty="0"/>
              <a:t>더한 값과 같은지 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ko-KR" altLang="en-US" dirty="0" smtClean="0"/>
              <a:t>  조건을 확인</a:t>
            </a:r>
            <a:r>
              <a:rPr lang="en-US" altLang="ko-KR" dirty="0" smtClean="0"/>
              <a:t>. </a:t>
            </a:r>
            <a:r>
              <a:rPr lang="ko-KR" altLang="en-US" dirty="0"/>
              <a:t>이 조건을 충족할 때만 데이터를 </a:t>
            </a:r>
            <a:r>
              <a:rPr lang="ko-KR" altLang="en-US" dirty="0" smtClean="0"/>
              <a:t>추가함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7056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7" y="994499"/>
            <a:ext cx="8519864" cy="463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23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946150"/>
            <a:ext cx="805815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653136"/>
            <a:ext cx="4164880" cy="1749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66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응용 예제 </a:t>
            </a:r>
            <a:r>
              <a:rPr lang="en-US" altLang="ko-KR" dirty="0"/>
              <a:t>12-5 </a:t>
            </a:r>
            <a:r>
              <a:rPr lang="en-US" altLang="ko-KR" dirty="0" err="1"/>
              <a:t>LightBox</a:t>
            </a:r>
            <a:r>
              <a:rPr lang="en-US" altLang="ko-KR" dirty="0"/>
              <a:t> </a:t>
            </a:r>
            <a:r>
              <a:rPr lang="ko-KR" altLang="en-US" dirty="0"/>
              <a:t>플러그인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웹 페이지 </a:t>
            </a:r>
            <a:r>
              <a:rPr lang="ko-KR" altLang="en-US" dirty="0" smtClean="0"/>
              <a:t>내부에서 </a:t>
            </a:r>
            <a:r>
              <a:rPr lang="ko-KR" altLang="en-US" dirty="0"/>
              <a:t>특정한 정보를 보여 주려고 배경은 어둡게 하고 정보는 밝게 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보여 </a:t>
            </a:r>
            <a:r>
              <a:rPr lang="ko-KR" altLang="en-US" dirty="0"/>
              <a:t>주는 </a:t>
            </a:r>
            <a:r>
              <a:rPr lang="ko-KR" altLang="en-US" dirty="0" smtClean="0"/>
              <a:t>플러그인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59817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20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jQuery </a:t>
            </a:r>
            <a:r>
              <a:rPr lang="en-US" altLang="ko-KR" dirty="0" err="1"/>
              <a:t>LightBox</a:t>
            </a:r>
            <a:r>
              <a:rPr lang="en-US" altLang="ko-KR" dirty="0"/>
              <a:t> </a:t>
            </a:r>
            <a:r>
              <a:rPr lang="ko-KR" altLang="en-US" dirty="0" smtClean="0"/>
              <a:t>플러그인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플러그인 </a:t>
            </a:r>
            <a:r>
              <a:rPr lang="ko-KR" altLang="en-US" dirty="0"/>
              <a:t>압축 파일을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폴더 구성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32" y="876915"/>
            <a:ext cx="3124031" cy="168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80" y="2918251"/>
            <a:ext cx="4778654" cy="131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40513"/>
            <a:ext cx="3951025" cy="226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8" y="1124744"/>
            <a:ext cx="8352928" cy="241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931863"/>
            <a:ext cx="77533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77" y="3140968"/>
            <a:ext cx="3550844" cy="204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76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en-US" altLang="ko-KR" dirty="0" smtClean="0"/>
          </a:p>
          <a:p>
            <a:pPr lvl="1"/>
            <a:r>
              <a:rPr lang="ko-KR" altLang="en-US" dirty="0"/>
              <a:t>자바스크립트의 타이머 함수를 알아봅니다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자바스크립트와 </a:t>
            </a:r>
            <a:r>
              <a:rPr lang="en-US" altLang="ko-KR" dirty="0"/>
              <a:t>jQuery </a:t>
            </a:r>
            <a:r>
              <a:rPr lang="ko-KR" altLang="en-US" dirty="0"/>
              <a:t>라이브러리의 </a:t>
            </a:r>
            <a:r>
              <a:rPr lang="ko-KR" altLang="en-US" dirty="0" smtClean="0"/>
              <a:t>이벤트 </a:t>
            </a:r>
            <a:r>
              <a:rPr lang="ko-KR" altLang="en-US" dirty="0"/>
              <a:t>활용하는 방법을 알아봅니다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jQuery </a:t>
            </a:r>
            <a:r>
              <a:rPr lang="ko-KR" altLang="en-US" dirty="0" err="1"/>
              <a:t>플러그인을</a:t>
            </a:r>
            <a:r>
              <a:rPr lang="ko-KR" altLang="en-US" dirty="0"/>
              <a:t> 사용하는 방법을 알아봅니다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jQuery </a:t>
            </a:r>
            <a:r>
              <a:rPr lang="ko-KR" altLang="en-US" dirty="0"/>
              <a:t>라이브러리를 사용해 갤러리를 만드는 방법을 알아봅니다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내용 </a:t>
            </a:r>
            <a:endParaRPr lang="en-US" altLang="ko-KR" dirty="0" smtClean="0"/>
          </a:p>
          <a:p>
            <a:pPr lvl="1"/>
            <a:r>
              <a:rPr lang="ko-KR" altLang="en-US" dirty="0"/>
              <a:t>응용 예제 </a:t>
            </a:r>
            <a:r>
              <a:rPr lang="en-US" altLang="ko-KR" dirty="0"/>
              <a:t>12-1 </a:t>
            </a:r>
            <a:r>
              <a:rPr lang="ko-KR" altLang="en-US" dirty="0"/>
              <a:t>입력 양식 자동 초점 설정 </a:t>
            </a:r>
            <a:endParaRPr lang="en-US" altLang="ko-KR" dirty="0"/>
          </a:p>
          <a:p>
            <a:pPr lvl="1"/>
            <a:r>
              <a:rPr lang="ko-KR" altLang="en-US" dirty="0"/>
              <a:t>응용 예제 </a:t>
            </a:r>
            <a:r>
              <a:rPr lang="en-US" altLang="ko-KR" dirty="0"/>
              <a:t>12-2 </a:t>
            </a:r>
            <a:r>
              <a:rPr lang="ko-KR" altLang="en-US" dirty="0"/>
              <a:t>프레임 애니메이션 만들기 </a:t>
            </a:r>
            <a:endParaRPr lang="en-US" altLang="ko-KR" dirty="0"/>
          </a:p>
          <a:p>
            <a:pPr lvl="1"/>
            <a:r>
              <a:rPr lang="ko-KR" altLang="en-US" dirty="0"/>
              <a:t>응용 예제 </a:t>
            </a:r>
            <a:r>
              <a:rPr lang="en-US" altLang="ko-KR" dirty="0"/>
              <a:t>12-3 </a:t>
            </a:r>
            <a:r>
              <a:rPr lang="ko-KR" altLang="en-US" dirty="0"/>
              <a:t>문서 객체 생성 </a:t>
            </a:r>
            <a:endParaRPr lang="en-US" altLang="ko-KR" dirty="0"/>
          </a:p>
          <a:p>
            <a:pPr lvl="1"/>
            <a:r>
              <a:rPr lang="ko-KR" altLang="en-US" dirty="0"/>
              <a:t>응용 예제 </a:t>
            </a:r>
            <a:r>
              <a:rPr lang="en-US" altLang="ko-KR" dirty="0"/>
              <a:t>12-4 </a:t>
            </a:r>
            <a:r>
              <a:rPr lang="ko-KR" altLang="en-US" dirty="0"/>
              <a:t>무한 스크롤 기능 구현 </a:t>
            </a:r>
            <a:endParaRPr lang="en-US" altLang="ko-KR" dirty="0"/>
          </a:p>
          <a:p>
            <a:pPr lvl="1"/>
            <a:r>
              <a:rPr lang="ko-KR" altLang="en-US" dirty="0"/>
              <a:t>응용 예제 </a:t>
            </a:r>
            <a:r>
              <a:rPr lang="en-US" altLang="ko-KR" dirty="0"/>
              <a:t>12-5 </a:t>
            </a:r>
            <a:r>
              <a:rPr lang="en-US" altLang="ko-KR" dirty="0" err="1"/>
              <a:t>LightBox</a:t>
            </a:r>
            <a:r>
              <a:rPr lang="en-US" altLang="ko-KR" dirty="0"/>
              <a:t> </a:t>
            </a:r>
            <a:r>
              <a:rPr lang="ko-KR" altLang="en-US" dirty="0"/>
              <a:t>플러그인 사용 </a:t>
            </a:r>
            <a:endParaRPr lang="en-US" altLang="ko-KR" dirty="0"/>
          </a:p>
          <a:p>
            <a:pPr lvl="1"/>
            <a:r>
              <a:rPr lang="ko-KR" altLang="en-US" dirty="0"/>
              <a:t>응용 예제 </a:t>
            </a:r>
            <a:r>
              <a:rPr lang="en-US" altLang="ko-KR" dirty="0"/>
              <a:t>12-6 Masonry </a:t>
            </a:r>
            <a:r>
              <a:rPr lang="ko-KR" altLang="en-US" dirty="0"/>
              <a:t>플러그인 사용 </a:t>
            </a:r>
            <a:endParaRPr lang="en-US" altLang="ko-KR" dirty="0"/>
          </a:p>
          <a:p>
            <a:pPr lvl="1"/>
            <a:r>
              <a:rPr lang="ko-KR" altLang="en-US" dirty="0"/>
              <a:t>응용 예제 </a:t>
            </a:r>
            <a:r>
              <a:rPr lang="en-US" altLang="ko-KR" dirty="0"/>
              <a:t>12-7 jQuery </a:t>
            </a:r>
            <a:r>
              <a:rPr lang="ko-KR" altLang="en-US" dirty="0"/>
              <a:t>라이브러리로 갤러리 구현 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응용 예제 </a:t>
            </a:r>
            <a:r>
              <a:rPr lang="en-US" altLang="ko-KR" dirty="0"/>
              <a:t>12-6 Masonry </a:t>
            </a:r>
            <a:r>
              <a:rPr lang="ko-KR" altLang="en-US" dirty="0"/>
              <a:t>플러그인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err="1"/>
              <a:t>타일형</a:t>
            </a:r>
            <a:r>
              <a:rPr lang="ko-KR" altLang="en-US" dirty="0"/>
              <a:t> 웹 페이지를 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 </a:t>
            </a:r>
            <a:r>
              <a:rPr lang="ko-KR" altLang="en-US" dirty="0"/>
              <a:t>때 </a:t>
            </a:r>
            <a:r>
              <a:rPr lang="ko-KR" altLang="en-US" dirty="0" smtClean="0"/>
              <a:t>사용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438" y="1340769"/>
            <a:ext cx="4680520" cy="261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63" y="4042175"/>
            <a:ext cx="5264085" cy="270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43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Masonry </a:t>
            </a:r>
            <a:r>
              <a:rPr lang="ko-KR" altLang="en-US" dirty="0"/>
              <a:t>플러그인의 </a:t>
            </a:r>
            <a:r>
              <a:rPr lang="en-US" altLang="ko-KR" dirty="0"/>
              <a:t>CDN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09" y="1469085"/>
            <a:ext cx="7934384" cy="406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70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871029"/>
            <a:ext cx="5448647" cy="371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653136"/>
            <a:ext cx="7584411" cy="188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686" y="4365104"/>
            <a:ext cx="3599482" cy="202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57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응용 예제 </a:t>
            </a:r>
            <a:r>
              <a:rPr lang="en-US" altLang="ko-KR" dirty="0"/>
              <a:t>12-7 jQuery </a:t>
            </a:r>
            <a:r>
              <a:rPr lang="ko-KR" altLang="en-US" dirty="0"/>
              <a:t>라이브러리로 갤러리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1 HTML </a:t>
            </a:r>
            <a:r>
              <a:rPr lang="ko-KR" altLang="en-US" dirty="0"/>
              <a:t>페이지 </a:t>
            </a:r>
            <a:r>
              <a:rPr lang="ko-KR" altLang="en-US" dirty="0" smtClean="0"/>
              <a:t>만들기 </a:t>
            </a:r>
            <a:r>
              <a:rPr lang="en-US" altLang="ko-KR" dirty="0"/>
              <a:t>: ready </a:t>
            </a:r>
            <a:r>
              <a:rPr lang="ko-KR" altLang="en-US" dirty="0" smtClean="0"/>
              <a:t>이벤트를 </a:t>
            </a:r>
            <a:r>
              <a:rPr lang="en-US" altLang="ko-KR" dirty="0"/>
              <a:t>2</a:t>
            </a:r>
            <a:r>
              <a:rPr lang="ko-KR" altLang="en-US" dirty="0"/>
              <a:t>개로 </a:t>
            </a:r>
            <a:r>
              <a:rPr lang="ko-KR" altLang="en-US" dirty="0" smtClean="0"/>
              <a:t>나눔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85" y="1707178"/>
            <a:ext cx="6183638" cy="354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73" y="5286220"/>
            <a:ext cx="6169037" cy="1540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08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2 body </a:t>
            </a:r>
            <a:r>
              <a:rPr lang="ko-KR" altLang="en-US" dirty="0"/>
              <a:t>태그 </a:t>
            </a:r>
            <a:r>
              <a:rPr lang="ko-KR" altLang="en-US" dirty="0" smtClean="0"/>
              <a:t>구성하기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body </a:t>
            </a:r>
            <a:r>
              <a:rPr lang="ko-KR" altLang="en-US" dirty="0"/>
              <a:t>태그 내부에 다음 코드를 </a:t>
            </a:r>
            <a:r>
              <a:rPr lang="ko-KR" altLang="en-US" dirty="0" smtClean="0"/>
              <a:t>작성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63" y="1423405"/>
            <a:ext cx="6984776" cy="129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29" y="2767512"/>
            <a:ext cx="6984776" cy="381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37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3 </a:t>
            </a:r>
            <a:r>
              <a:rPr lang="ko-KR" altLang="en-US" dirty="0"/>
              <a:t>갤러리 구분 색상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4 </a:t>
            </a:r>
            <a:r>
              <a:rPr lang="ko-KR" altLang="en-US" dirty="0"/>
              <a:t>갤러리 스타일 </a:t>
            </a:r>
            <a:r>
              <a:rPr lang="ko-KR" altLang="en-US" dirty="0" smtClean="0"/>
              <a:t>적용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53" y="1340769"/>
            <a:ext cx="7056783" cy="172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53" y="3501008"/>
            <a:ext cx="7740352" cy="318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7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4" y="1021673"/>
            <a:ext cx="7848872" cy="324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58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5 </a:t>
            </a:r>
            <a:r>
              <a:rPr lang="ko-KR" altLang="en-US" dirty="0"/>
              <a:t>갤러리 이벤트 </a:t>
            </a:r>
            <a:r>
              <a:rPr lang="ko-KR" altLang="en-US" dirty="0" smtClean="0"/>
              <a:t>연결 </a:t>
            </a:r>
            <a:r>
              <a:rPr lang="en-US" altLang="ko-KR" dirty="0"/>
              <a:t>: </a:t>
            </a:r>
            <a:r>
              <a:rPr lang="en-US" altLang="ko-KR" dirty="0" err="1"/>
              <a:t>changePage</a:t>
            </a:r>
            <a:r>
              <a:rPr lang="en-US" altLang="ko-KR" dirty="0"/>
              <a:t>( ) </a:t>
            </a:r>
            <a:r>
              <a:rPr lang="ko-KR" altLang="en-US" dirty="0"/>
              <a:t>함수는 </a:t>
            </a:r>
            <a:r>
              <a:rPr lang="en-US" altLang="ko-KR" dirty="0" err="1"/>
              <a:t>div.container</a:t>
            </a:r>
            <a:r>
              <a:rPr lang="en-US" altLang="ko-KR" dirty="0"/>
              <a:t> </a:t>
            </a:r>
            <a:r>
              <a:rPr lang="ko-KR" altLang="en-US" dirty="0"/>
              <a:t>태그를 </a:t>
            </a:r>
            <a:r>
              <a:rPr lang="ko-KR" altLang="en-US" dirty="0" smtClean="0"/>
              <a:t>이동시킴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8239645" cy="4442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3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6 </a:t>
            </a:r>
            <a:r>
              <a:rPr lang="ko-KR" altLang="en-US" dirty="0"/>
              <a:t>갤러리 클릭 이벤트 </a:t>
            </a:r>
            <a:r>
              <a:rPr lang="ko-KR" altLang="en-US" dirty="0" smtClean="0"/>
              <a:t>구현 </a:t>
            </a:r>
            <a:r>
              <a:rPr lang="en-US" altLang="ko-KR" dirty="0" smtClean="0"/>
              <a:t>: </a:t>
            </a:r>
            <a:r>
              <a:rPr lang="ko-KR" altLang="en-US" dirty="0"/>
              <a:t>맨 왼쪽과 오른쪽</a:t>
            </a:r>
            <a:r>
              <a:rPr lang="en-US" altLang="ko-KR" dirty="0"/>
              <a:t>(</a:t>
            </a:r>
            <a:r>
              <a:rPr lang="ko-KR" altLang="en-US" dirty="0" smtClean="0"/>
              <a:t>시작과 </a:t>
            </a:r>
            <a:r>
              <a:rPr lang="ko-KR" altLang="en-US" dirty="0"/>
              <a:t>끝</a:t>
            </a:r>
            <a:r>
              <a:rPr lang="en-US" altLang="ko-KR" dirty="0"/>
              <a:t>)</a:t>
            </a:r>
            <a:r>
              <a:rPr lang="ko-KR" altLang="en-US" dirty="0"/>
              <a:t>에서는 페이지를 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         </a:t>
            </a:r>
            <a:r>
              <a:rPr lang="ko-KR" altLang="en-US" dirty="0" smtClean="0"/>
              <a:t>이동하지 </a:t>
            </a:r>
            <a:r>
              <a:rPr lang="ko-KR" altLang="en-US" dirty="0"/>
              <a:t>않게 </a:t>
            </a:r>
            <a:r>
              <a:rPr lang="ko-KR" altLang="en-US" dirty="0" smtClean="0"/>
              <a:t>만들어줌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52" y="1656208"/>
            <a:ext cx="7945105" cy="1220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7" y="3017480"/>
            <a:ext cx="795341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75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7 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코드를 </a:t>
            </a:r>
            <a:r>
              <a:rPr lang="ko-KR" altLang="en-US" dirty="0"/>
              <a:t>실행한 후 버튼을 클릭하면 갤러리가 자연스럽게 </a:t>
            </a:r>
            <a:r>
              <a:rPr lang="ko-KR" altLang="en-US" dirty="0" smtClean="0"/>
              <a:t>움직임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59" y="1307949"/>
            <a:ext cx="4065893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87" y="4021503"/>
            <a:ext cx="4040640" cy="2645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5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응용 예제 </a:t>
            </a:r>
            <a:r>
              <a:rPr lang="en-US" altLang="ko-KR" dirty="0"/>
              <a:t>12-1 </a:t>
            </a:r>
            <a:r>
              <a:rPr lang="ko-KR" altLang="en-US" dirty="0"/>
              <a:t>입력 양식 자동 초점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주민등록번호를 </a:t>
            </a:r>
            <a:r>
              <a:rPr lang="ko-KR" altLang="en-US" dirty="0"/>
              <a:t>입력할 때 앞자리를 입력하자마자 자동으로 뒷자리를 </a:t>
            </a:r>
            <a:r>
              <a:rPr lang="ko-KR" altLang="en-US" dirty="0" smtClean="0"/>
              <a:t>입력하는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칸으로 이동하는 </a:t>
            </a:r>
            <a:r>
              <a:rPr lang="ko-KR" altLang="en-US" dirty="0" smtClean="0"/>
              <a:t>프로그</a:t>
            </a:r>
            <a:r>
              <a:rPr lang="ko-KR" altLang="en-US" dirty="0"/>
              <a:t>램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15" y="2110244"/>
            <a:ext cx="6984776" cy="470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4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en-US" altLang="ko-KR" dirty="0"/>
              <a:t>8 </a:t>
            </a:r>
            <a:r>
              <a:rPr lang="ko-KR" altLang="en-US" dirty="0"/>
              <a:t>전체 코드 </a:t>
            </a:r>
            <a:r>
              <a:rPr lang="ko-KR" altLang="en-US" dirty="0" smtClean="0"/>
              <a:t>확인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7" y="1464338"/>
            <a:ext cx="8012944" cy="462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11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527" y="931863"/>
            <a:ext cx="472352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8" y="1124744"/>
            <a:ext cx="522922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7706246" cy="545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972" y="980728"/>
            <a:ext cx="36576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3" y="2122450"/>
            <a:ext cx="805815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3" y="5961025"/>
            <a:ext cx="3907215" cy="4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44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 err="1"/>
              <a:t>setInterval</a:t>
            </a:r>
            <a:r>
              <a:rPr lang="en-US" altLang="ko-KR" dirty="0"/>
              <a:t> ( 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프레임 애니메이션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6264696" cy="208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9" y="3566323"/>
            <a:ext cx="7488832" cy="226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93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ko-KR" altLang="en-US" dirty="0"/>
              <a:t>이미지가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20</a:t>
            </a:r>
            <a:r>
              <a:rPr lang="ko-KR" altLang="en-US" dirty="0"/>
              <a:t>번 전환되며 </a:t>
            </a:r>
            <a:r>
              <a:rPr lang="ko-KR" altLang="en-US" dirty="0" smtClean="0"/>
              <a:t>사람이 달리는 애니메이션 만들기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37" y="1451966"/>
            <a:ext cx="788421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8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" y="927990"/>
            <a:ext cx="7076893" cy="292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060848"/>
            <a:ext cx="3168352" cy="169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23" y="3908860"/>
            <a:ext cx="2021950" cy="2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25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응용 예제 </a:t>
            </a:r>
            <a:r>
              <a:rPr lang="en-US" altLang="ko-KR" dirty="0"/>
              <a:t>12-3 </a:t>
            </a:r>
            <a:r>
              <a:rPr lang="ko-KR" altLang="en-US" dirty="0"/>
              <a:t>문서 객체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jQuery </a:t>
            </a:r>
            <a:r>
              <a:rPr lang="ko-KR" altLang="en-US" dirty="0"/>
              <a:t>라이브러리를 사용해 문서 객체를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67" y="1870950"/>
            <a:ext cx="7488832" cy="477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err="1" smtClean="0"/>
              <a:t>appendTo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사용해 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문서 </a:t>
            </a:r>
            <a:r>
              <a:rPr lang="ko-KR" altLang="en-US" dirty="0"/>
              <a:t>객체를 </a:t>
            </a:r>
            <a:r>
              <a:rPr lang="en-US" altLang="ko-KR" dirty="0"/>
              <a:t>body </a:t>
            </a:r>
            <a:r>
              <a:rPr lang="ko-KR" altLang="en-US" dirty="0"/>
              <a:t>태그에 </a:t>
            </a:r>
            <a:r>
              <a:rPr lang="ko-KR" altLang="en-US" dirty="0" smtClean="0"/>
              <a:t>추가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jQuery </a:t>
            </a:r>
            <a:r>
              <a:rPr lang="ko-KR" altLang="en-US" dirty="0"/>
              <a:t>라이브러리 응용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5429597" cy="211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84984"/>
            <a:ext cx="2463379" cy="338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6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1377</TotalTime>
  <Words>436</Words>
  <Application>Microsoft Office PowerPoint</Application>
  <PresentationFormat>화면 슬라이드 쇼(4:3)</PresentationFormat>
  <Paragraphs>119</Paragraphs>
  <Slides>34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1_마스터</vt:lpstr>
      <vt:lpstr>자바스크립트와 jQuery 라이브러리 응용</vt:lpstr>
      <vt:lpstr>PowerPoint 프레젠테이션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자바스크립트와 jQuery 라이브러리 응용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jin</cp:lastModifiedBy>
  <cp:revision>252</cp:revision>
  <dcterms:created xsi:type="dcterms:W3CDTF">2011-01-05T15:14:06Z</dcterms:created>
  <dcterms:modified xsi:type="dcterms:W3CDTF">2017-02-05T05:12:00Z</dcterms:modified>
</cp:coreProperties>
</file>